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9/20/2013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" y="2086290"/>
            <a:ext cx="12192000" cy="175432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fr-FR" sz="3600" b="1" u="sng" dirty="0" smtClean="0"/>
              <a:t>To </a:t>
            </a:r>
            <a:r>
              <a:rPr lang="fr-FR" sz="3600" b="1" u="sng" dirty="0" err="1" smtClean="0"/>
              <a:t>ask</a:t>
            </a:r>
            <a:r>
              <a:rPr lang="fr-FR" sz="3600" b="1" u="sng" dirty="0" smtClean="0"/>
              <a:t> how </a:t>
            </a:r>
            <a:r>
              <a:rPr lang="fr-FR" sz="3600" b="1" u="sng" dirty="0" err="1" smtClean="0"/>
              <a:t>someone</a:t>
            </a:r>
            <a:r>
              <a:rPr lang="fr-FR" sz="3600" b="1" u="sng" dirty="0" smtClean="0"/>
              <a:t> </a:t>
            </a:r>
            <a:r>
              <a:rPr lang="fr-FR" sz="3600" b="1" u="sng" dirty="0" err="1" smtClean="0"/>
              <a:t>is</a:t>
            </a:r>
            <a:r>
              <a:rPr lang="fr-FR" sz="3600" b="1" dirty="0"/>
              <a:t>	</a:t>
            </a:r>
            <a:r>
              <a:rPr lang="fr-FR" sz="3600" b="1" dirty="0" smtClean="0"/>
              <a:t>			</a:t>
            </a:r>
            <a:r>
              <a:rPr lang="fr-FR" sz="3600" b="1" dirty="0" smtClean="0"/>
              <a:t> </a:t>
            </a:r>
            <a:r>
              <a:rPr lang="fr-FR" sz="3600" b="1" u="sng" dirty="0" smtClean="0"/>
              <a:t> To </a:t>
            </a:r>
            <a:r>
              <a:rPr lang="fr-FR" sz="3600" b="1" u="sng" dirty="0" err="1" smtClean="0"/>
              <a:t>say</a:t>
            </a:r>
            <a:r>
              <a:rPr lang="fr-FR" sz="3600" b="1" u="sng" dirty="0" smtClean="0"/>
              <a:t> how </a:t>
            </a:r>
            <a:r>
              <a:rPr lang="fr-FR" sz="3600" b="1" u="sng" dirty="0" err="1" smtClean="0"/>
              <a:t>you</a:t>
            </a:r>
            <a:r>
              <a:rPr lang="fr-FR" sz="3600" b="1" u="sng" dirty="0" smtClean="0"/>
              <a:t> are</a:t>
            </a:r>
            <a:endParaRPr lang="fr-FR" sz="3600" b="1" u="sng" dirty="0"/>
          </a:p>
          <a:p>
            <a:pPr algn="ctr"/>
            <a:endParaRPr lang="fr-FR" sz="3600" b="1" dirty="0" smtClean="0"/>
          </a:p>
          <a:p>
            <a:pPr algn="ctr"/>
            <a:endParaRPr lang="fr-FR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55074"/>
            <a:ext cx="12192000" cy="163121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fr-FR" sz="2800" b="1" dirty="0" err="1" smtClean="0"/>
              <a:t>Brainstorm</a:t>
            </a:r>
            <a:r>
              <a:rPr lang="fr-FR" sz="2800" b="1" dirty="0" smtClean="0"/>
              <a:t> as </a:t>
            </a:r>
            <a:r>
              <a:rPr lang="fr-FR" sz="2800" b="1" dirty="0" err="1" smtClean="0"/>
              <a:t>many</a:t>
            </a:r>
            <a:r>
              <a:rPr lang="fr-FR" sz="2800" b="1" dirty="0" smtClean="0"/>
              <a:t> expressions as </a:t>
            </a:r>
            <a:r>
              <a:rPr lang="fr-FR" sz="2800" b="1" dirty="0" err="1" smtClean="0"/>
              <a:t>you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can</a:t>
            </a:r>
            <a:r>
              <a:rPr lang="fr-FR" sz="2800" b="1" dirty="0" smtClean="0"/>
              <a:t> for </a:t>
            </a:r>
            <a:r>
              <a:rPr lang="fr-FR" sz="2800" b="1" dirty="0" err="1" smtClean="0"/>
              <a:t>each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category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below</a:t>
            </a:r>
            <a:r>
              <a:rPr lang="fr-FR" sz="2800" b="1" dirty="0" smtClean="0"/>
              <a:t>. </a:t>
            </a:r>
            <a:r>
              <a:rPr lang="fr-FR" sz="3600" b="1" dirty="0" smtClean="0"/>
              <a:t>(</a:t>
            </a:r>
            <a:r>
              <a:rPr lang="fr-FR" sz="3600" b="1" dirty="0" err="1" smtClean="0"/>
              <a:t>spelling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does</a:t>
            </a:r>
            <a:r>
              <a:rPr lang="fr-FR" sz="3600" b="1" dirty="0" smtClean="0"/>
              <a:t> not </a:t>
            </a:r>
            <a:r>
              <a:rPr lang="fr-FR" sz="3600" b="1" dirty="0" err="1" smtClean="0"/>
              <a:t>matter</a:t>
            </a:r>
            <a:r>
              <a:rPr lang="fr-FR" sz="3600" b="1" dirty="0" smtClean="0"/>
              <a:t> – </a:t>
            </a:r>
            <a:r>
              <a:rPr lang="fr-FR" sz="3600" b="1" dirty="0" err="1" smtClean="0"/>
              <a:t>just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sound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it</a:t>
            </a:r>
            <a:r>
              <a:rPr lang="fr-FR" sz="3600" b="1" dirty="0" smtClean="0"/>
              <a:t> out!)</a:t>
            </a:r>
            <a:endParaRPr lang="fr-FR" sz="3600" b="1" dirty="0"/>
          </a:p>
          <a:p>
            <a:endParaRPr lang="fr-FR" sz="36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43939" y="2768958"/>
            <a:ext cx="6857362" cy="452431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fr-FR" sz="3200" b="1" dirty="0" smtClean="0"/>
              <a:t>Ça va?</a:t>
            </a:r>
          </a:p>
          <a:p>
            <a:endParaRPr lang="fr-FR" sz="3200" b="1" dirty="0"/>
          </a:p>
          <a:p>
            <a:r>
              <a:rPr lang="fr-FR" sz="3200" b="1" dirty="0" smtClean="0"/>
              <a:t>Comment ça va?</a:t>
            </a:r>
          </a:p>
          <a:p>
            <a:endParaRPr lang="fr-FR" sz="3200" b="1" dirty="0" smtClean="0"/>
          </a:p>
          <a:p>
            <a:r>
              <a:rPr lang="fr-FR" sz="3200" b="1" dirty="0" smtClean="0">
                <a:solidFill>
                  <a:srgbClr val="92D050"/>
                </a:solidFill>
              </a:rPr>
              <a:t>Comment vas-tu? (</a:t>
            </a:r>
            <a:r>
              <a:rPr lang="fr-FR" sz="3200" b="1" dirty="0" err="1" smtClean="0">
                <a:solidFill>
                  <a:srgbClr val="92D050"/>
                </a:solidFill>
              </a:rPr>
              <a:t>informal</a:t>
            </a:r>
            <a:r>
              <a:rPr lang="fr-FR" sz="3200" b="1" dirty="0" smtClean="0">
                <a:solidFill>
                  <a:srgbClr val="92D050"/>
                </a:solidFill>
              </a:rPr>
              <a:t>)</a:t>
            </a:r>
          </a:p>
          <a:p>
            <a:endParaRPr lang="fr-FR" sz="3200" b="1" dirty="0" smtClean="0">
              <a:solidFill>
                <a:srgbClr val="92D050"/>
              </a:solidFill>
            </a:endParaRPr>
          </a:p>
          <a:p>
            <a:r>
              <a:rPr lang="fr-FR" sz="3200" b="1" dirty="0" smtClean="0">
                <a:solidFill>
                  <a:srgbClr val="92D050"/>
                </a:solidFill>
              </a:rPr>
              <a:t>Comment allez-vous?  (</a:t>
            </a:r>
            <a:r>
              <a:rPr lang="fr-FR" sz="3200" b="1" dirty="0" err="1" smtClean="0">
                <a:solidFill>
                  <a:srgbClr val="92D050"/>
                </a:solidFill>
              </a:rPr>
              <a:t>formal</a:t>
            </a:r>
            <a:r>
              <a:rPr lang="fr-FR" sz="3200" b="1" dirty="0" smtClean="0">
                <a:solidFill>
                  <a:srgbClr val="92D050"/>
                </a:solidFill>
              </a:rPr>
              <a:t>)</a:t>
            </a:r>
            <a:endParaRPr lang="fr-FR" sz="3200" b="1" dirty="0">
              <a:solidFill>
                <a:srgbClr val="92D050"/>
              </a:solidFill>
            </a:endParaRPr>
          </a:p>
          <a:p>
            <a:endParaRPr lang="fr-FR" sz="3200" b="1" dirty="0" smtClean="0"/>
          </a:p>
          <a:p>
            <a:endParaRPr lang="fr-FR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322660" y="2768958"/>
            <a:ext cx="5535806" cy="370870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fr-FR" sz="3200" b="1" dirty="0" smtClean="0"/>
              <a:t>Ça va (bien).</a:t>
            </a:r>
          </a:p>
          <a:p>
            <a:endParaRPr lang="fr-FR" sz="800" b="1" dirty="0"/>
          </a:p>
          <a:p>
            <a:r>
              <a:rPr lang="fr-FR" sz="3200" b="1" dirty="0" smtClean="0"/>
              <a:t>Bien/très bien, merci.</a:t>
            </a:r>
          </a:p>
          <a:p>
            <a:endParaRPr lang="fr-FR" sz="800" b="1" dirty="0"/>
          </a:p>
          <a:p>
            <a:r>
              <a:rPr lang="fr-FR" sz="3200" b="1" dirty="0" smtClean="0">
                <a:solidFill>
                  <a:srgbClr val="92D050"/>
                </a:solidFill>
              </a:rPr>
              <a:t>Pas mal.</a:t>
            </a:r>
          </a:p>
          <a:p>
            <a:endParaRPr lang="fr-FR" sz="800" b="1" dirty="0"/>
          </a:p>
          <a:p>
            <a:r>
              <a:rPr lang="fr-FR" sz="3200" b="1" dirty="0" smtClean="0"/>
              <a:t>Comme-ci, comme ça.</a:t>
            </a:r>
          </a:p>
          <a:p>
            <a:endParaRPr lang="fr-FR" sz="800" b="1" dirty="0"/>
          </a:p>
          <a:p>
            <a:r>
              <a:rPr lang="fr-FR" sz="3200" b="1" dirty="0" smtClean="0"/>
              <a:t>Plus ou moins.</a:t>
            </a:r>
          </a:p>
          <a:p>
            <a:endParaRPr lang="fr-FR" sz="800" b="1" dirty="0"/>
          </a:p>
          <a:p>
            <a:r>
              <a:rPr lang="fr-FR" sz="3200" b="1" dirty="0" smtClean="0"/>
              <a:t>Pas très bien.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424407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0957">
            <a:off x="7686709" y="3124200"/>
            <a:ext cx="45751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1257" y="1173138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>
                <a:solidFill>
                  <a:srgbClr val="92D050"/>
                </a:solidFill>
                <a:latin typeface="High Tower Text" pitchFamily="18" charset="0"/>
              </a:rPr>
              <a:t>Tu as quel âge ?</a:t>
            </a:r>
            <a:endParaRPr lang="fr-FR" sz="8800" dirty="0">
              <a:solidFill>
                <a:srgbClr val="92D050"/>
              </a:solidFill>
              <a:latin typeface="High Tower Text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8687" y="3304816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>
                <a:solidFill>
                  <a:srgbClr val="92D050"/>
                </a:solidFill>
                <a:latin typeface="High Tower Text" pitchFamily="18" charset="0"/>
              </a:rPr>
              <a:t>J’ai ____ ans.</a:t>
            </a:r>
            <a:endParaRPr lang="fr-FR" sz="8800" dirty="0">
              <a:solidFill>
                <a:srgbClr val="92D050"/>
              </a:solidFill>
              <a:latin typeface="High Tower Text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2321"/>
          <a:stretch/>
        </p:blipFill>
        <p:spPr bwMode="auto">
          <a:xfrm>
            <a:off x="9131087" y="6121622"/>
            <a:ext cx="30899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6121622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545" y="6121622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3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F03B5E"/>
      </a:accent1>
      <a:accent2>
        <a:srgbClr val="DC6FEC"/>
      </a:accent2>
      <a:accent3>
        <a:srgbClr val="60B1F2"/>
      </a:accent3>
      <a:accent4>
        <a:srgbClr val="6AD5BB"/>
      </a:accent4>
      <a:accent5>
        <a:srgbClr val="E8AB4E"/>
      </a:accent5>
      <a:accent6>
        <a:srgbClr val="F56447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ACECE1E4-636E-48DB-87ED-4A76DC9337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TC103457503[[fn=Quotable]]</Template>
  <TotalTime>56</TotalTime>
  <Words>82</Words>
  <Application>Microsoft Office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Century Gothic</vt:lpstr>
      <vt:lpstr>High Tower Text</vt:lpstr>
      <vt:lpstr>Wingdings 2</vt:lpstr>
      <vt:lpstr>Quotable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10</cp:revision>
  <dcterms:created xsi:type="dcterms:W3CDTF">2013-09-13T10:41:45Z</dcterms:created>
  <dcterms:modified xsi:type="dcterms:W3CDTF">2013-09-20T10:54:17Z</dcterms:modified>
</cp:coreProperties>
</file>